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5" r:id="rId1"/>
  </p:sldMasterIdLst>
  <p:notesMasterIdLst>
    <p:notesMasterId r:id="rId3"/>
  </p:notesMasterIdLst>
  <p:sldIdLst>
    <p:sldId id="258" r:id="rId2"/>
  </p:sldIdLst>
  <p:sldSz cx="12192000" cy="6858000"/>
  <p:notesSz cx="6858000" cy="9144000"/>
  <p:embeddedFontLst>
    <p:embeddedFont>
      <p:font typeface="Raleway" panose="020B0503030101060003" pitchFamily="34" charset="0"/>
      <p:regular r:id="rId4"/>
    </p:embeddedFont>
    <p:embeddedFont>
      <p:font typeface="Calibri" panose="020F0502020204030204" pitchFamily="34" charset="0"/>
      <p:regular r:id="rId5"/>
      <p:bold r:id="rId6"/>
      <p:italic r:id="rId7"/>
      <p:boldItalic r:id="rId8"/>
    </p:embeddedFont>
    <p:embeddedFont>
      <p:font typeface="Century Gothic" panose="020B0502020202020204" pitchFamily="3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E2D543A8-D0E2-47DB-ACA7-A136DF0C4D40}">
  <a:tblStyle styleId="{E2D543A8-D0E2-47DB-ACA7-A136DF0C4D40}" styleName="Table_0">
    <a:wholeTbl>
      <a:tcTxStyle b="off" i="off">
        <a:font>
          <a:latin typeface="Century Gothic"/>
          <a:ea typeface="Century Gothic"/>
          <a:cs typeface="Century Gothic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1ECF5"/>
          </a:solidFill>
        </a:fill>
      </a:tcStyle>
    </a:wholeTbl>
    <a:band1H>
      <a:tcStyle>
        <a:tcBdr/>
        <a:fill>
          <a:solidFill>
            <a:srgbClr val="E2D8EA"/>
          </a:solidFill>
        </a:fill>
      </a:tcStyle>
    </a:band1H>
    <a:band1V>
      <a:tcStyle>
        <a:tcBdr/>
        <a:fill>
          <a:solidFill>
            <a:srgbClr val="E2D8EA"/>
          </a:solidFill>
        </a:fill>
      </a:tcStyle>
    </a:band1V>
    <a:la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307FAC7C-7AE1-4F19-90B8-C09C513A839B}" styleName="Table_1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611426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8982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646110" y="452718"/>
            <a:ext cx="9404723" cy="140053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lt2"/>
              </a:buClr>
              <a:buFont typeface="Century Gothic"/>
              <a:buNone/>
              <a:defRPr sz="4200" b="0" i="0" u="none" strike="noStrike" cap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1103312" y="2052917"/>
            <a:ext cx="8946541" cy="41954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4130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9430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79999"/>
              <a:buFont typeface="Noto Sans Symbols"/>
              <a:buChar char="▶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143000" marR="0" lvl="2" indent="-14731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600200" marR="0" lvl="3" indent="-15748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57400" marR="0" lvl="4" indent="-15747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06000" marR="0" lvl="5" indent="-16157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747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747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747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 rot="5400000">
            <a:off x="10155639" y="1790700"/>
            <a:ext cx="990598" cy="304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 rot="5400000">
            <a:off x="8951573" y="3225296"/>
            <a:ext cx="3859794" cy="3048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10352539" y="295729"/>
            <a:ext cx="838198" cy="7676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800" b="0" i="0" u="none" strike="noStrike" cap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2800" b="0" i="0" u="none" strike="noStrike" cap="none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Panoramic Picture with Caption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1154955" y="4800587"/>
            <a:ext cx="8825657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2"/>
              </a:buClr>
              <a:buFont typeface="Century Gothic"/>
              <a:buNone/>
              <a:defRPr sz="2400" b="0" i="0" u="none" strike="noStrike" cap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0" name="Shape 80"/>
          <p:cNvSpPr>
            <a:spLocks noGrp="1"/>
          </p:cNvSpPr>
          <p:nvPr>
            <p:ph type="pic" idx="2"/>
          </p:nvPr>
        </p:nvSpPr>
        <p:spPr>
          <a:xfrm>
            <a:off x="1154954" y="685800"/>
            <a:ext cx="8825657" cy="3640666"/>
          </a:xfrm>
          <a:prstGeom prst="roundRect">
            <a:avLst>
              <a:gd name="adj" fmla="val 1858"/>
            </a:avLst>
          </a:prstGeom>
          <a:noFill/>
          <a:ln>
            <a:noFill/>
          </a:ln>
          <a:effectLst>
            <a:outerShdw blurRad="50799" dist="50800" dir="5400000" algn="tl" rotWithShape="0">
              <a:srgbClr val="000000">
                <a:alpha val="42745"/>
              </a:srgbClr>
            </a:outerShdw>
          </a:effectLst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1154955" y="5367325"/>
            <a:ext cx="8825655" cy="493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 rot="5400000">
            <a:off x="10155639" y="1790700"/>
            <a:ext cx="990598" cy="304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100" b="0" i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 rot="5400000">
            <a:off x="8951573" y="3225296"/>
            <a:ext cx="3859794" cy="3048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10352539" y="295729"/>
            <a:ext cx="838198" cy="7676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800" b="0" i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2800" b="0" i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and Caption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1154954" y="1447800"/>
            <a:ext cx="8825659" cy="1981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lt2"/>
              </a:buClr>
              <a:buFont typeface="Century Gothic"/>
              <a:buNone/>
              <a:defRPr sz="4800" b="0" i="0" u="none" strike="noStrike" cap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1154954" y="3657600"/>
            <a:ext cx="8825659" cy="2362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dt" idx="10"/>
          </p:nvPr>
        </p:nvSpPr>
        <p:spPr>
          <a:xfrm rot="5400000">
            <a:off x="10155639" y="1790700"/>
            <a:ext cx="990598" cy="304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100" b="0" i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ftr" idx="11"/>
          </p:nvPr>
        </p:nvSpPr>
        <p:spPr>
          <a:xfrm rot="5400000">
            <a:off x="8951573" y="3225296"/>
            <a:ext cx="3859794" cy="3048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10352539" y="295729"/>
            <a:ext cx="838198" cy="7676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800" b="0" i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2800" b="0" i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Quote with Caption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1574800" y="1447800"/>
            <a:ext cx="7999315" cy="232337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lt2"/>
              </a:buClr>
              <a:buFont typeface="Century Gothic"/>
              <a:buNone/>
              <a:defRPr sz="4800" b="0" i="0" u="none" strike="noStrike" cap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1930400" y="3771173"/>
            <a:ext cx="7279649" cy="342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400" b="0" i="0" u="none" strike="noStrike" cap="small">
                <a:solidFill>
                  <a:srgbClr val="AAA7B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body" idx="2"/>
          </p:nvPr>
        </p:nvSpPr>
        <p:spPr>
          <a:xfrm>
            <a:off x="1154954" y="4350657"/>
            <a:ext cx="8825659" cy="167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dt" idx="10"/>
          </p:nvPr>
        </p:nvSpPr>
        <p:spPr>
          <a:xfrm rot="5400000">
            <a:off x="10155639" y="1790700"/>
            <a:ext cx="990598" cy="304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100" b="0" i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ftr" idx="11"/>
          </p:nvPr>
        </p:nvSpPr>
        <p:spPr>
          <a:xfrm rot="5400000">
            <a:off x="8951573" y="3225296"/>
            <a:ext cx="3859794" cy="3048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sldNum" idx="12"/>
          </p:nvPr>
        </p:nvSpPr>
        <p:spPr>
          <a:xfrm>
            <a:off x="10352539" y="295729"/>
            <a:ext cx="838198" cy="7676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800" b="0" i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2800" b="0" i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8" name="Shape 98"/>
          <p:cNvSpPr txBox="1"/>
          <p:nvPr/>
        </p:nvSpPr>
        <p:spPr>
          <a:xfrm>
            <a:off x="898295" y="971253"/>
            <a:ext cx="801912" cy="196976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2200" b="0" i="0">
                <a:solidFill>
                  <a:srgbClr val="AAA7BA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</a:p>
        </p:txBody>
      </p:sp>
      <p:sp>
        <p:nvSpPr>
          <p:cNvPr id="99" name="Shape 99"/>
          <p:cNvSpPr txBox="1"/>
          <p:nvPr/>
        </p:nvSpPr>
        <p:spPr>
          <a:xfrm>
            <a:off x="9330489" y="2613786"/>
            <a:ext cx="801912" cy="196976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2200" b="0" i="0">
                <a:solidFill>
                  <a:srgbClr val="AAA7BA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Name Card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1154954" y="3124200"/>
            <a:ext cx="8825659" cy="16531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2"/>
              </a:buClr>
              <a:buFont typeface="Century Gothic"/>
              <a:buNone/>
              <a:defRPr sz="4000" b="0" i="0" u="none" strike="noStrike" cap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1154954" y="4777380"/>
            <a:ext cx="8825659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2000" b="0" i="0" u="none" strike="noStrike" cap="none">
                <a:solidFill>
                  <a:srgbClr val="AAA7B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dt" idx="10"/>
          </p:nvPr>
        </p:nvSpPr>
        <p:spPr>
          <a:xfrm rot="5400000">
            <a:off x="10155639" y="1790700"/>
            <a:ext cx="990598" cy="304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100" b="0" i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ftr" idx="11"/>
          </p:nvPr>
        </p:nvSpPr>
        <p:spPr>
          <a:xfrm rot="5400000">
            <a:off x="8951573" y="3225296"/>
            <a:ext cx="3859794" cy="3048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sldNum" idx="12"/>
          </p:nvPr>
        </p:nvSpPr>
        <p:spPr>
          <a:xfrm>
            <a:off x="10352539" y="295729"/>
            <a:ext cx="838198" cy="7676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800" b="0" i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2800" b="0" i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3 Column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646110" y="452718"/>
            <a:ext cx="9404723" cy="140053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lt2"/>
              </a:buClr>
              <a:buFont typeface="Century Gothic"/>
              <a:buNone/>
              <a:defRPr sz="4200" b="0" i="0" u="none" strike="noStrike" cap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32947" y="1981200"/>
            <a:ext cx="2946865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2400" b="0" i="0" u="none" strike="noStrike" cap="none">
                <a:solidFill>
                  <a:srgbClr val="AAA7B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20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8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body" idx="2"/>
          </p:nvPr>
        </p:nvSpPr>
        <p:spPr>
          <a:xfrm>
            <a:off x="652462" y="2667000"/>
            <a:ext cx="2927350" cy="35893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body" idx="3"/>
          </p:nvPr>
        </p:nvSpPr>
        <p:spPr>
          <a:xfrm>
            <a:off x="3883658" y="1981200"/>
            <a:ext cx="2936241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2400" b="0" i="0" u="none" strike="noStrike" cap="none">
                <a:solidFill>
                  <a:srgbClr val="AAA7B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20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8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body" idx="4"/>
          </p:nvPr>
        </p:nvSpPr>
        <p:spPr>
          <a:xfrm>
            <a:off x="3873105" y="2667000"/>
            <a:ext cx="2946793" cy="35893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body" idx="5"/>
          </p:nvPr>
        </p:nvSpPr>
        <p:spPr>
          <a:xfrm>
            <a:off x="7124700" y="1981200"/>
            <a:ext cx="2932112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2400" b="0" i="0" u="none" strike="noStrike" cap="none">
                <a:solidFill>
                  <a:srgbClr val="AAA7B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20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8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body" idx="6"/>
          </p:nvPr>
        </p:nvSpPr>
        <p:spPr>
          <a:xfrm>
            <a:off x="7124700" y="2667000"/>
            <a:ext cx="2932112" cy="35893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cxnSp>
        <p:nvCxnSpPr>
          <p:cNvPr id="114" name="Shape 114"/>
          <p:cNvCxnSpPr/>
          <p:nvPr/>
        </p:nvCxnSpPr>
        <p:spPr>
          <a:xfrm>
            <a:off x="3726142" y="2133600"/>
            <a:ext cx="0" cy="3962399"/>
          </a:xfrm>
          <a:prstGeom prst="straightConnector1">
            <a:avLst/>
          </a:prstGeom>
          <a:noFill/>
          <a:ln w="12700" cap="flat" cmpd="sng">
            <a:solidFill>
              <a:srgbClr val="AAA7BA">
                <a:alpha val="400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5" name="Shape 115"/>
          <p:cNvCxnSpPr/>
          <p:nvPr/>
        </p:nvCxnSpPr>
        <p:spPr>
          <a:xfrm>
            <a:off x="6962227" y="2133600"/>
            <a:ext cx="0" cy="3966881"/>
          </a:xfrm>
          <a:prstGeom prst="straightConnector1">
            <a:avLst/>
          </a:prstGeom>
          <a:noFill/>
          <a:ln w="12700" cap="flat" cmpd="sng">
            <a:solidFill>
              <a:srgbClr val="AAA7BA">
                <a:alpha val="400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6" name="Shape 116"/>
          <p:cNvSpPr txBox="1">
            <a:spLocks noGrp="1"/>
          </p:cNvSpPr>
          <p:nvPr>
            <p:ph type="dt" idx="10"/>
          </p:nvPr>
        </p:nvSpPr>
        <p:spPr>
          <a:xfrm rot="5400000">
            <a:off x="10155639" y="1790700"/>
            <a:ext cx="990598" cy="304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100" b="0" i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ftr" idx="11"/>
          </p:nvPr>
        </p:nvSpPr>
        <p:spPr>
          <a:xfrm rot="5400000">
            <a:off x="8951573" y="3225296"/>
            <a:ext cx="3859794" cy="3048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sldNum" idx="12"/>
          </p:nvPr>
        </p:nvSpPr>
        <p:spPr>
          <a:xfrm>
            <a:off x="10352539" y="295729"/>
            <a:ext cx="838198" cy="7676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800" b="0" i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2800" b="0" i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3 Picture Column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646110" y="452718"/>
            <a:ext cx="9404723" cy="140053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lt2"/>
              </a:buClr>
              <a:buFont typeface="Century Gothic"/>
              <a:buNone/>
              <a:defRPr sz="4200" b="0" i="0" u="none" strike="noStrike" cap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52462" y="4250948"/>
            <a:ext cx="2940049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2400" b="0" i="0" u="none" strike="noStrike" cap="none">
                <a:solidFill>
                  <a:srgbClr val="AAA7B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20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8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2" name="Shape 122"/>
          <p:cNvSpPr>
            <a:spLocks noGrp="1"/>
          </p:cNvSpPr>
          <p:nvPr>
            <p:ph type="pic" idx="2"/>
          </p:nvPr>
        </p:nvSpPr>
        <p:spPr>
          <a:xfrm>
            <a:off x="652462" y="2209800"/>
            <a:ext cx="2940049" cy="1524000"/>
          </a:xfrm>
          <a:prstGeom prst="roundRect">
            <a:avLst>
              <a:gd name="adj" fmla="val 1858"/>
            </a:avLst>
          </a:prstGeom>
          <a:noFill/>
          <a:ln>
            <a:noFill/>
          </a:ln>
          <a:effectLst>
            <a:outerShdw blurRad="50799" dist="50800" dir="5400000" algn="tl" rotWithShape="0">
              <a:srgbClr val="000000">
                <a:alpha val="42745"/>
              </a:srgbClr>
            </a:outerShdw>
          </a:effectLst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body" idx="3"/>
          </p:nvPr>
        </p:nvSpPr>
        <p:spPr>
          <a:xfrm>
            <a:off x="652462" y="4827210"/>
            <a:ext cx="2940049" cy="6591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body" idx="4"/>
          </p:nvPr>
        </p:nvSpPr>
        <p:spPr>
          <a:xfrm>
            <a:off x="3889375" y="4250948"/>
            <a:ext cx="2930525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2400" b="0" i="0" u="none" strike="noStrike" cap="none">
                <a:solidFill>
                  <a:srgbClr val="AAA7B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20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8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5" name="Shape 125"/>
          <p:cNvSpPr>
            <a:spLocks noGrp="1"/>
          </p:cNvSpPr>
          <p:nvPr>
            <p:ph type="pic" idx="5"/>
          </p:nvPr>
        </p:nvSpPr>
        <p:spPr>
          <a:xfrm>
            <a:off x="3889373" y="2209800"/>
            <a:ext cx="2930525" cy="1524000"/>
          </a:xfrm>
          <a:prstGeom prst="roundRect">
            <a:avLst>
              <a:gd name="adj" fmla="val 1858"/>
            </a:avLst>
          </a:prstGeom>
          <a:noFill/>
          <a:ln>
            <a:noFill/>
          </a:ln>
          <a:effectLst>
            <a:outerShdw blurRad="50799" dist="50800" dir="5400000" algn="tl" rotWithShape="0">
              <a:srgbClr val="000000">
                <a:alpha val="42745"/>
              </a:srgbClr>
            </a:outerShdw>
          </a:effectLst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body" idx="6"/>
          </p:nvPr>
        </p:nvSpPr>
        <p:spPr>
          <a:xfrm>
            <a:off x="3888021" y="4827210"/>
            <a:ext cx="2934406" cy="6591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body" idx="7"/>
          </p:nvPr>
        </p:nvSpPr>
        <p:spPr>
          <a:xfrm>
            <a:off x="7124700" y="4250948"/>
            <a:ext cx="2932112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2400" b="0" i="0" u="none" strike="noStrike" cap="none">
                <a:solidFill>
                  <a:srgbClr val="AAA7B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20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8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8" name="Shape 128"/>
          <p:cNvSpPr>
            <a:spLocks noGrp="1"/>
          </p:cNvSpPr>
          <p:nvPr>
            <p:ph type="pic" idx="8"/>
          </p:nvPr>
        </p:nvSpPr>
        <p:spPr>
          <a:xfrm>
            <a:off x="7124699" y="2209800"/>
            <a:ext cx="2932112" cy="1524000"/>
          </a:xfrm>
          <a:prstGeom prst="roundRect">
            <a:avLst>
              <a:gd name="adj" fmla="val 1858"/>
            </a:avLst>
          </a:prstGeom>
          <a:noFill/>
          <a:ln>
            <a:noFill/>
          </a:ln>
          <a:effectLst>
            <a:outerShdw blurRad="50799" dist="50800" dir="5400000" algn="tl" rotWithShape="0">
              <a:srgbClr val="000000">
                <a:alpha val="42745"/>
              </a:srgbClr>
            </a:outerShdw>
          </a:effectLst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body" idx="9"/>
          </p:nvPr>
        </p:nvSpPr>
        <p:spPr>
          <a:xfrm>
            <a:off x="7124575" y="4827207"/>
            <a:ext cx="2935996" cy="6591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cxnSp>
        <p:nvCxnSpPr>
          <p:cNvPr id="130" name="Shape 130"/>
          <p:cNvCxnSpPr/>
          <p:nvPr/>
        </p:nvCxnSpPr>
        <p:spPr>
          <a:xfrm>
            <a:off x="3726142" y="2133600"/>
            <a:ext cx="0" cy="3962399"/>
          </a:xfrm>
          <a:prstGeom prst="straightConnector1">
            <a:avLst/>
          </a:prstGeom>
          <a:noFill/>
          <a:ln w="12700" cap="flat" cmpd="sng">
            <a:solidFill>
              <a:srgbClr val="AAA7BA">
                <a:alpha val="400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1" name="Shape 131"/>
          <p:cNvCxnSpPr/>
          <p:nvPr/>
        </p:nvCxnSpPr>
        <p:spPr>
          <a:xfrm>
            <a:off x="6962227" y="2133600"/>
            <a:ext cx="0" cy="3966881"/>
          </a:xfrm>
          <a:prstGeom prst="straightConnector1">
            <a:avLst/>
          </a:prstGeom>
          <a:noFill/>
          <a:ln w="12700" cap="flat" cmpd="sng">
            <a:solidFill>
              <a:srgbClr val="AAA7BA">
                <a:alpha val="400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2" name="Shape 132"/>
          <p:cNvSpPr txBox="1">
            <a:spLocks noGrp="1"/>
          </p:cNvSpPr>
          <p:nvPr>
            <p:ph type="dt" idx="10"/>
          </p:nvPr>
        </p:nvSpPr>
        <p:spPr>
          <a:xfrm rot="5400000">
            <a:off x="10155639" y="1790700"/>
            <a:ext cx="990598" cy="304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100" b="0" i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33" name="Shape 133"/>
          <p:cNvSpPr txBox="1">
            <a:spLocks noGrp="1"/>
          </p:cNvSpPr>
          <p:nvPr>
            <p:ph type="ftr" idx="11"/>
          </p:nvPr>
        </p:nvSpPr>
        <p:spPr>
          <a:xfrm rot="5400000">
            <a:off x="8951573" y="3225296"/>
            <a:ext cx="3859794" cy="3048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sldNum" idx="12"/>
          </p:nvPr>
        </p:nvSpPr>
        <p:spPr>
          <a:xfrm>
            <a:off x="10352539" y="295729"/>
            <a:ext cx="838198" cy="7676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800" b="0" i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2800" b="0" i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>
  <p:cSld name="Title and Vertical Text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646110" y="452718"/>
            <a:ext cx="9404723" cy="140053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lt2"/>
              </a:buClr>
              <a:buFont typeface="Century Gothic"/>
              <a:buNone/>
              <a:defRPr sz="4200" b="0" i="0" u="none" strike="noStrike" cap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 rot="5400000">
            <a:off x="3478842" y="-322612"/>
            <a:ext cx="4195480" cy="894654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4130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9430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79999"/>
              <a:buFont typeface="Noto Sans Symbols"/>
              <a:buChar char="▶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143000" marR="0" lvl="2" indent="-14731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600200" marR="0" lvl="3" indent="-15748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57400" marR="0" lvl="4" indent="-15747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06000" marR="0" lvl="5" indent="-16157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747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747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747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dt" idx="10"/>
          </p:nvPr>
        </p:nvSpPr>
        <p:spPr>
          <a:xfrm rot="5400000">
            <a:off x="10155639" y="1790700"/>
            <a:ext cx="990598" cy="304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100" b="0" i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ftr" idx="11"/>
          </p:nvPr>
        </p:nvSpPr>
        <p:spPr>
          <a:xfrm rot="5400000">
            <a:off x="8951573" y="3225296"/>
            <a:ext cx="3859794" cy="3048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0" name="Shape 140"/>
          <p:cNvSpPr txBox="1">
            <a:spLocks noGrp="1"/>
          </p:cNvSpPr>
          <p:nvPr>
            <p:ph type="sldNum" idx="12"/>
          </p:nvPr>
        </p:nvSpPr>
        <p:spPr>
          <a:xfrm>
            <a:off x="10352539" y="295729"/>
            <a:ext cx="838198" cy="7676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800" b="0" i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2800" b="0" i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>
  <p:cSld name="Vertical Title and Text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 rot="5400000">
            <a:off x="6267450" y="2466974"/>
            <a:ext cx="5826124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2"/>
              </a:buClr>
              <a:buFont typeface="Century Gothic"/>
              <a:buNone/>
              <a:defRPr sz="4200" b="0" i="0" u="none" strike="noStrike" cap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 rot="5400000">
            <a:off x="1679574" y="-139698"/>
            <a:ext cx="5368924" cy="74231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4130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9430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79999"/>
              <a:buFont typeface="Noto Sans Symbols"/>
              <a:buChar char="▶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143000" marR="0" lvl="2" indent="-14731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600200" marR="0" lvl="3" indent="-15748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57400" marR="0" lvl="4" indent="-15747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06000" marR="0" lvl="5" indent="-16157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747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747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747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4" name="Shape 144"/>
          <p:cNvSpPr txBox="1">
            <a:spLocks noGrp="1"/>
          </p:cNvSpPr>
          <p:nvPr>
            <p:ph type="dt" idx="10"/>
          </p:nvPr>
        </p:nvSpPr>
        <p:spPr>
          <a:xfrm rot="5400000">
            <a:off x="10155639" y="1790700"/>
            <a:ext cx="990598" cy="304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100" b="0" i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ftr" idx="11"/>
          </p:nvPr>
        </p:nvSpPr>
        <p:spPr>
          <a:xfrm rot="5400000">
            <a:off x="8951573" y="3225296"/>
            <a:ext cx="3859794" cy="3048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sldNum" idx="12"/>
          </p:nvPr>
        </p:nvSpPr>
        <p:spPr>
          <a:xfrm>
            <a:off x="10352539" y="295729"/>
            <a:ext cx="838198" cy="7676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800" b="0" i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2800" b="0" i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ctrTitle"/>
          </p:nvPr>
        </p:nvSpPr>
        <p:spPr>
          <a:xfrm>
            <a:off x="1154954" y="1447800"/>
            <a:ext cx="8825657" cy="33295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2"/>
              </a:buClr>
              <a:buFont typeface="Century Gothic"/>
              <a:buNone/>
              <a:defRPr sz="7200" b="0" i="0" u="none" strike="noStrike" cap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ubTitle" idx="1"/>
          </p:nvPr>
        </p:nvSpPr>
        <p:spPr>
          <a:xfrm>
            <a:off x="1154954" y="4777380"/>
            <a:ext cx="8825657" cy="8614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2000" b="0" i="0" u="none" strike="noStrike" cap="none">
                <a:solidFill>
                  <a:srgbClr val="AAA7B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ctr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ctr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ctr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ctr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ctr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ctr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ctr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ctr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 rot="5400000">
            <a:off x="10155639" y="1790700"/>
            <a:ext cx="990598" cy="304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100" b="0" i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 rot="5400000">
            <a:off x="8951573" y="3225296"/>
            <a:ext cx="3859794" cy="3048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10352539" y="295729"/>
            <a:ext cx="838198" cy="7676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800" b="0" i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2800" b="0" i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Section 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1154955" y="2861733"/>
            <a:ext cx="8825657" cy="191564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2"/>
              </a:buClr>
              <a:buFont typeface="Century Gothic"/>
              <a:buNone/>
              <a:defRPr sz="4000" b="0" i="0" u="none" strike="noStrike" cap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1154954" y="4777380"/>
            <a:ext cx="8825657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2000" b="0" i="0" u="none" strike="noStrike" cap="none">
                <a:solidFill>
                  <a:srgbClr val="AAA7B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 rot="5400000">
            <a:off x="10155639" y="1790700"/>
            <a:ext cx="990598" cy="304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100" b="0" i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 rot="5400000">
            <a:off x="8951573" y="3225296"/>
            <a:ext cx="3859794" cy="3048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10352539" y="295729"/>
            <a:ext cx="838198" cy="7676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800" b="0" i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2800" b="0" i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>
  <p:cSld name="Two Conte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646110" y="452718"/>
            <a:ext cx="9404723" cy="140053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lt2"/>
              </a:buClr>
              <a:buFont typeface="Century Gothic"/>
              <a:buNone/>
              <a:defRPr sz="4200" b="0" i="0" u="none" strike="noStrike" cap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1103312" y="2060575"/>
            <a:ext cx="4396339" cy="41957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5145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79999"/>
              <a:buFont typeface="Noto Sans Symbols"/>
              <a:buChar char="▶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20446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143000" marR="0" lvl="2" indent="-15748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600200" marR="0" lvl="3" indent="-16763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57400" marR="0" lvl="4" indent="-16763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06000" marR="0" lvl="5" indent="-17173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6763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6764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6764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5654492" y="2056091"/>
            <a:ext cx="4396340" cy="42002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5145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79999"/>
              <a:buFont typeface="Noto Sans Symbols"/>
              <a:buChar char="▶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20446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143000" marR="0" lvl="2" indent="-15748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600200" marR="0" lvl="3" indent="-16763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57400" marR="0" lvl="4" indent="-16763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06000" marR="0" lvl="5" indent="-17173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6763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6764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6764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 rot="5400000">
            <a:off x="10155639" y="1790700"/>
            <a:ext cx="990598" cy="304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100" b="0" i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 rot="5400000">
            <a:off x="8951573" y="3225296"/>
            <a:ext cx="3859794" cy="3048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10352539" y="295729"/>
            <a:ext cx="838198" cy="7676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800" b="0" i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2800" b="0" i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>
  <p:cSld name="Comparis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646110" y="452718"/>
            <a:ext cx="9404723" cy="140053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lt2"/>
              </a:buClr>
              <a:buFont typeface="Century Gothic"/>
              <a:buNone/>
              <a:defRPr sz="4200" b="0" i="0" u="none" strike="noStrike" cap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1103312" y="1905000"/>
            <a:ext cx="4396337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2400" b="0" i="0" u="none" strike="noStrike" cap="none">
                <a:solidFill>
                  <a:srgbClr val="AAA7B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20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8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1103312" y="2514600"/>
            <a:ext cx="4396339" cy="37417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5145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79999"/>
              <a:buFont typeface="Noto Sans Symbols"/>
              <a:buChar char="▶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20446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143000" marR="0" lvl="2" indent="-15748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600200" marR="0" lvl="3" indent="-16763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57400" marR="0" lvl="4" indent="-16763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06000" marR="0" lvl="5" indent="-17173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6763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6764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6764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3"/>
          </p:nvPr>
        </p:nvSpPr>
        <p:spPr>
          <a:xfrm>
            <a:off x="5654494" y="1905000"/>
            <a:ext cx="4396339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2400" b="0" i="0" u="none" strike="noStrike" cap="none">
                <a:solidFill>
                  <a:srgbClr val="AAA7B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20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8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4"/>
          </p:nvPr>
        </p:nvSpPr>
        <p:spPr>
          <a:xfrm>
            <a:off x="5654494" y="2514600"/>
            <a:ext cx="4396339" cy="37417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5145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79999"/>
              <a:buFont typeface="Noto Sans Symbols"/>
              <a:buChar char="▶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20446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143000" marR="0" lvl="2" indent="-15748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600200" marR="0" lvl="3" indent="-16763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57400" marR="0" lvl="4" indent="-16763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06000" marR="0" lvl="5" indent="-17173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6763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6764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6764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 rot="5400000">
            <a:off x="10155639" y="1790700"/>
            <a:ext cx="990598" cy="304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100" b="0" i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 rot="5400000">
            <a:off x="8951573" y="3225296"/>
            <a:ext cx="3859794" cy="3048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10352539" y="295729"/>
            <a:ext cx="838198" cy="7676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800" b="0" i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2800" b="0" i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Title 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646110" y="452718"/>
            <a:ext cx="9404723" cy="140053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lt2"/>
              </a:buClr>
              <a:buFont typeface="Century Gothic"/>
              <a:buNone/>
              <a:defRPr sz="4200" b="0" i="0" u="none" strike="noStrike" cap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 rot="5400000">
            <a:off x="10155639" y="1790700"/>
            <a:ext cx="990598" cy="304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100" b="0" i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 rot="5400000">
            <a:off x="8951573" y="3225296"/>
            <a:ext cx="3859794" cy="3048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10352539" y="295729"/>
            <a:ext cx="838198" cy="7676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800" b="0" i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2800" b="0" i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 rot="5400000">
            <a:off x="10155639" y="1790700"/>
            <a:ext cx="990598" cy="304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100" b="0" i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 rot="5400000">
            <a:off x="8951573" y="3225296"/>
            <a:ext cx="3859794" cy="3048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10352539" y="295729"/>
            <a:ext cx="838198" cy="7676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800" b="0" i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2800" b="0" i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>
  <p:cSld name="Content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1154953" y="1447800"/>
            <a:ext cx="3401063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2"/>
              </a:buClr>
              <a:buFont typeface="Century Gothic"/>
              <a:buNone/>
              <a:defRPr sz="2400" b="0" i="0" u="none" strike="noStrike" cap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4784616" y="1447800"/>
            <a:ext cx="5195997" cy="457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342900" marR="0" lvl="0" indent="-24130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9430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79999"/>
              <a:buFont typeface="Noto Sans Symbols"/>
              <a:buChar char="▶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143000" marR="0" lvl="2" indent="-14731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600200" marR="0" lvl="3" indent="-15748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57400" marR="0" lvl="4" indent="-15747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06000" marR="0" lvl="5" indent="-16157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747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747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747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2"/>
          </p:nvPr>
        </p:nvSpPr>
        <p:spPr>
          <a:xfrm>
            <a:off x="1154953" y="3129280"/>
            <a:ext cx="3401062" cy="28955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 rot="5400000">
            <a:off x="10155639" y="1790700"/>
            <a:ext cx="990598" cy="304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100" b="0" i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 rot="5400000">
            <a:off x="8951573" y="3225296"/>
            <a:ext cx="3859794" cy="3048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10352539" y="295729"/>
            <a:ext cx="838198" cy="7676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800" b="0" i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2800" b="0" i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>
  <p:cSld name="Picture with Caption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1153907" y="1854191"/>
            <a:ext cx="5092905" cy="15748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2"/>
              </a:buClr>
              <a:buFont typeface="Century Gothic"/>
              <a:buNone/>
              <a:defRPr sz="3600" b="0" i="0" u="none" strike="noStrike" cap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pic" idx="2"/>
          </p:nvPr>
        </p:nvSpPr>
        <p:spPr>
          <a:xfrm>
            <a:off x="6949546" y="1143000"/>
            <a:ext cx="3200399" cy="4572000"/>
          </a:xfrm>
          <a:prstGeom prst="roundRect">
            <a:avLst>
              <a:gd name="adj" fmla="val 1858"/>
            </a:avLst>
          </a:prstGeom>
          <a:noFill/>
          <a:ln>
            <a:noFill/>
          </a:ln>
          <a:effectLst>
            <a:outerShdw blurRad="50799" dist="50800" dir="5400000" algn="tl" rotWithShape="0">
              <a:srgbClr val="000000">
                <a:alpha val="42745"/>
              </a:srgbClr>
            </a:outerShdw>
          </a:effectLst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1154954" y="3657600"/>
            <a:ext cx="5084979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1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 rot="5400000">
            <a:off x="10155639" y="1790700"/>
            <a:ext cx="990598" cy="304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100" b="0" i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 rot="5400000">
            <a:off x="8951573" y="3225296"/>
            <a:ext cx="3859794" cy="3048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10352539" y="295729"/>
            <a:ext cx="838198" cy="7676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800" b="0" i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2800" b="0" i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6666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 rotWithShape="1">
          <a:blip r:embed="rId19">
            <a:alphaModFix/>
          </a:blip>
          <a:srcRect l="3613"/>
          <a:stretch/>
        </p:blipFill>
        <p:spPr>
          <a:xfrm>
            <a:off x="0" y="2669684"/>
            <a:ext cx="4037012" cy="41883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Shape 11"/>
          <p:cNvPicPr preferRelativeResize="0"/>
          <p:nvPr/>
        </p:nvPicPr>
        <p:blipFill rotWithShape="1">
          <a:blip r:embed="rId20">
            <a:alphaModFix/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hape 12"/>
          <p:cNvSpPr/>
          <p:nvPr/>
        </p:nvSpPr>
        <p:spPr>
          <a:xfrm>
            <a:off x="8609011" y="1676400"/>
            <a:ext cx="2819400" cy="2819400"/>
          </a:xfrm>
          <a:prstGeom prst="ellipse">
            <a:avLst/>
          </a:prstGeom>
          <a:gradFill>
            <a:gsLst>
              <a:gs pos="0">
                <a:srgbClr val="80799A">
                  <a:alpha val="6666"/>
                </a:srgbClr>
              </a:gs>
              <a:gs pos="36000">
                <a:srgbClr val="80799A">
                  <a:alpha val="5882"/>
                </a:srgbClr>
              </a:gs>
              <a:gs pos="69000">
                <a:srgbClr val="80799A">
                  <a:alpha val="0"/>
                </a:srgbClr>
              </a:gs>
              <a:gs pos="100000">
                <a:srgbClr val="80799A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3" name="Shape 13"/>
          <p:cNvPicPr preferRelativeResize="0"/>
          <p:nvPr/>
        </p:nvPicPr>
        <p:blipFill rotWithShape="1">
          <a:blip r:embed="rId21">
            <a:alphaModFix/>
          </a:blip>
          <a:srcRect t="28812"/>
          <a:stretch/>
        </p:blipFill>
        <p:spPr>
          <a:xfrm>
            <a:off x="7999411" y="0"/>
            <a:ext cx="1603386" cy="1141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Shape 14"/>
          <p:cNvPicPr preferRelativeResize="0"/>
          <p:nvPr/>
        </p:nvPicPr>
        <p:blipFill rotWithShape="1">
          <a:blip r:embed="rId22">
            <a:alphaModFix/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Shape 15"/>
          <p:cNvSpPr/>
          <p:nvPr/>
        </p:nvSpPr>
        <p:spPr>
          <a:xfrm>
            <a:off x="10437811" y="0"/>
            <a:ext cx="685799" cy="1143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38100" dist="25400" dir="5400000" rotWithShape="0">
              <a:srgbClr val="000000">
                <a:alpha val="44705"/>
              </a:srgb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646110" y="452718"/>
            <a:ext cx="9404723" cy="140053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lt2"/>
              </a:buClr>
              <a:buFont typeface="Century Gothic"/>
              <a:buNone/>
              <a:defRPr sz="4200" b="0" i="0" u="none" strike="noStrike" cap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1103312" y="2052917"/>
            <a:ext cx="8946541" cy="41954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4130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9430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79999"/>
              <a:buFont typeface="Noto Sans Symbols"/>
              <a:buChar char="▶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143000" marR="0" lvl="2" indent="-14731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600200" marR="0" lvl="3" indent="-157480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57400" marR="0" lvl="4" indent="-15747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06000" marR="0" lvl="5" indent="-16157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747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747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7479" algn="l" rtl="0">
              <a:spcBef>
                <a:spcPts val="1000"/>
              </a:spcBef>
              <a:spcAft>
                <a:spcPts val="0"/>
              </a:spcAft>
              <a:buClr>
                <a:srgbClr val="AAA7BA"/>
              </a:buClr>
              <a:buSzPct val="8000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 rot="5400000">
            <a:off x="10155639" y="1790700"/>
            <a:ext cx="990598" cy="304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 rot="5400000">
            <a:off x="8951573" y="3225296"/>
            <a:ext cx="3859794" cy="3048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10352539" y="295729"/>
            <a:ext cx="838198" cy="7676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800" b="0" i="0" u="none" strike="noStrike" cap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2800" b="0" i="0" u="none" strike="noStrike" cap="none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title"/>
          </p:nvPr>
        </p:nvSpPr>
        <p:spPr>
          <a:xfrm>
            <a:off x="443553" y="1870150"/>
            <a:ext cx="10945908" cy="686100"/>
          </a:xfrm>
          <a:prstGeom prst="rect">
            <a:avLst/>
          </a:prstGeom>
          <a:solidFill>
            <a:srgbClr val="6FA8DC"/>
          </a:solidFill>
          <a:ln w="38100" cap="flat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9DC3E6"/>
              </a:buClr>
              <a:buSzPct val="25000"/>
              <a:buFont typeface="Calibri"/>
              <a:buNone/>
            </a:pPr>
            <a:r>
              <a:rPr lang="en-US" sz="1800" b="1" i="0" u="none" strike="noStrike" cap="none" dirty="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Board Portal</a:t>
            </a:r>
          </a:p>
        </p:txBody>
      </p:sp>
      <p:graphicFrame>
        <p:nvGraphicFramePr>
          <p:cNvPr id="165" name="Shape 165"/>
          <p:cNvGraphicFramePr/>
          <p:nvPr>
            <p:extLst>
              <p:ext uri="{D42A27DB-BD31-4B8C-83A1-F6EECF244321}">
                <p14:modId xmlns:p14="http://schemas.microsoft.com/office/powerpoint/2010/main" val="3299926141"/>
              </p:ext>
            </p:extLst>
          </p:nvPr>
        </p:nvGraphicFramePr>
        <p:xfrm>
          <a:off x="457202" y="2577415"/>
          <a:ext cx="10945907" cy="945714"/>
        </p:xfrm>
        <a:graphic>
          <a:graphicData uri="http://schemas.openxmlformats.org/drawingml/2006/table">
            <a:tbl>
              <a:tblPr firstRow="1" bandRow="1">
                <a:noFill/>
                <a:tableStyleId>{E2D543A8-D0E2-47DB-ACA7-A136DF0C4D40}</a:tableStyleId>
              </a:tblPr>
              <a:tblGrid>
                <a:gridCol w="15637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637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637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637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6370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6370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56370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945714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FFFF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Meetings</a:t>
                      </a:r>
                    </a:p>
                  </a:txBody>
                  <a:tcPr marL="91450" marR="91450" marT="45725" marB="457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FFFF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Calendar</a:t>
                      </a:r>
                    </a:p>
                  </a:txBody>
                  <a:tcPr marL="91450" marR="91450" marT="45725" marB="457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FFFF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Tasks</a:t>
                      </a:r>
                    </a:p>
                  </a:txBody>
                  <a:tcPr marL="91450" marR="91450" marT="45725" marB="457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FFFF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Governance</a:t>
                      </a:r>
                    </a:p>
                  </a:txBody>
                  <a:tcPr marL="91450" marR="91450" marT="45725" marB="457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FFFF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Dashboard</a:t>
                      </a:r>
                    </a:p>
                  </a:txBody>
                  <a:tcPr marL="91450" marR="91450" marT="45725" marB="457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FFFF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Committees</a:t>
                      </a:r>
                    </a:p>
                  </a:txBody>
                  <a:tcPr marL="91450" marR="91450" marT="45725" marB="457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FFFF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Members</a:t>
                      </a:r>
                    </a:p>
                  </a:txBody>
                  <a:tcPr marL="91450" marR="91450" marT="45725" marB="457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A8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166" name="Shape 16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64995" y="5630414"/>
            <a:ext cx="2228400" cy="1302300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Shape 167"/>
          <p:cNvSpPr txBox="1"/>
          <p:nvPr/>
        </p:nvSpPr>
        <p:spPr>
          <a:xfrm>
            <a:off x="2174050" y="3937174"/>
            <a:ext cx="7676700" cy="923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Seamlessly navigate through the above pages of the portal using an intuitive task bar: </a:t>
            </a:r>
            <a:r>
              <a:rPr lang="en-US" sz="2600" i="1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Meetings, Calendar, Tasks, Governance, Dashboard, Committees</a:t>
            </a:r>
            <a:r>
              <a:rPr lang="en-US" sz="2600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and </a:t>
            </a:r>
            <a:r>
              <a:rPr lang="en-US" sz="2600" i="1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Members </a:t>
            </a:r>
          </a:p>
        </p:txBody>
      </p:sp>
      <p:sp>
        <p:nvSpPr>
          <p:cNvPr id="168" name="Shape 168"/>
          <p:cNvSpPr/>
          <p:nvPr/>
        </p:nvSpPr>
        <p:spPr>
          <a:xfrm>
            <a:off x="1231626" y="697034"/>
            <a:ext cx="9624000" cy="95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dirty="0"/>
          </a:p>
          <a:p>
            <a:pPr marL="0" marR="0" lvl="0" indent="0" rtl="0">
              <a:spcBef>
                <a:spcPts val="0"/>
              </a:spcBef>
              <a:buSzPct val="25000"/>
              <a:buNone/>
            </a:pPr>
            <a:r>
              <a:rPr lang="en-US" sz="3600" dirty="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Board </a:t>
            </a:r>
            <a:r>
              <a:rPr lang="en-US" sz="3600" i="0" u="none" strike="noStrike" cap="none" dirty="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Portal</a:t>
            </a:r>
            <a:r>
              <a:rPr lang="en-US" sz="3600" dirty="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 Pages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on">
  <a:themeElements>
    <a:clrScheme name="Violet">
      <a:dk1>
        <a:srgbClr val="000000"/>
      </a:dk1>
      <a:lt1>
        <a:srgbClr val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40</Words>
  <Application>Microsoft Office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Raleway</vt:lpstr>
      <vt:lpstr>Calibri</vt:lpstr>
      <vt:lpstr>Century Gothic</vt:lpstr>
      <vt:lpstr>Noto Sans Symbols</vt:lpstr>
      <vt:lpstr>Arial</vt:lpstr>
      <vt:lpstr>Ion</vt:lpstr>
      <vt:lpstr>Board Portal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Keller</dc:creator>
  <cp:lastModifiedBy>Microsoft account</cp:lastModifiedBy>
  <cp:revision>14</cp:revision>
  <dcterms:modified xsi:type="dcterms:W3CDTF">2017-07-26T17:11:15Z</dcterms:modified>
</cp:coreProperties>
</file>